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CCC"/>
          </a:solidFill>
        </a:fill>
      </a:tcStyle>
    </a:wholeTbl>
    <a:band2H>
      <a:tcTxStyle/>
      <a:tcStyle>
        <a:tcBdr/>
        <a:fill>
          <a:solidFill>
            <a:srgbClr val="F3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38" d="100"/>
          <a:sy n="38" d="100"/>
        </p:scale>
        <p:origin x="-1914" y="-86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829</Words>
  <Application>Microsoft Office PowerPoint</Application>
  <PresentationFormat>Произвольный</PresentationFormat>
  <Paragraphs>76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Приветственный слайд</vt:lpstr>
      <vt:lpstr>Презентация  о ходе исполнения Плана противодействия  коррупции Федеральной службы по надзору  в сфере образования и науки  на 2018-2020 годы </vt:lpstr>
      <vt:lpstr>Мероприятия, предусмотренные Планом</vt:lpstr>
      <vt:lpstr>Деятельность Комиссии по соблюдению требований к служебному поведению федеральных государственных гражданских служащих Федеральной службы по надзору в сфере образования и науки, работников, замещающих отдельные должности на основании трудового договора в организациях, созданных для выполнения задач, поставленных перед Федеральной службой по надзору в сфере образования и науки, и урегулированию конфликта интересов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коррупционных рисков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Окулова Лариса Евгеньевна</dc:creator>
  <cp:lastModifiedBy>Гавва Лариса Евгеньевна</cp:lastModifiedBy>
  <cp:revision>147</cp:revision>
  <cp:lastPrinted>2019-07-04T14:54:29Z</cp:lastPrinted>
  <dcterms:modified xsi:type="dcterms:W3CDTF">2019-07-05T14:29:38Z</dcterms:modified>
</cp:coreProperties>
</file>